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68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70" r:id="rId16"/>
    <p:sldId id="269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3F37-5AE6-4EA4-BDD4-8F7BB066C184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BF2A-12EB-4F94-8BC6-4F3AD5915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0116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3F37-5AE6-4EA4-BDD4-8F7BB066C184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BF2A-12EB-4F94-8BC6-4F3AD5915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1893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3F37-5AE6-4EA4-BDD4-8F7BB066C184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BF2A-12EB-4F94-8BC6-4F3AD5915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414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3F37-5AE6-4EA4-BDD4-8F7BB066C184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BF2A-12EB-4F94-8BC6-4F3AD5915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3005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3F37-5AE6-4EA4-BDD4-8F7BB066C184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BF2A-12EB-4F94-8BC6-4F3AD5915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226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3F37-5AE6-4EA4-BDD4-8F7BB066C184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BF2A-12EB-4F94-8BC6-4F3AD5915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4039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3F37-5AE6-4EA4-BDD4-8F7BB066C184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BF2A-12EB-4F94-8BC6-4F3AD5915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6082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3F37-5AE6-4EA4-BDD4-8F7BB066C184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BF2A-12EB-4F94-8BC6-4F3AD5915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3894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3F37-5AE6-4EA4-BDD4-8F7BB066C184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BF2A-12EB-4F94-8BC6-4F3AD5915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694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3F37-5AE6-4EA4-BDD4-8F7BB066C184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BF2A-12EB-4F94-8BC6-4F3AD5915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7995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3F37-5AE6-4EA4-BDD4-8F7BB066C184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BF2A-12EB-4F94-8BC6-4F3AD5915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2488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33F37-5AE6-4EA4-BDD4-8F7BB066C184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BBF2A-12EB-4F94-8BC6-4F3AD5915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8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bells@whitechapelbellfoundry.co.u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620000" cy="5391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5867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James Walters</a:t>
            </a:r>
          </a:p>
          <a:p>
            <a:pPr algn="r"/>
            <a:r>
              <a:rPr lang="en-US" dirty="0" err="1" smtClean="0"/>
              <a:t>Georgraphy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99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82" y="1534418"/>
            <a:ext cx="6070673" cy="4553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0283" y="457200"/>
            <a:ext cx="6070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odoni MT" panose="02070603080606020203" pitchFamily="18" charset="0"/>
              </a:rPr>
              <a:t>Big Ben</a:t>
            </a:r>
          </a:p>
          <a:p>
            <a:pPr algn="ctr"/>
            <a:r>
              <a:rPr lang="en-US" dirty="0" smtClean="0">
                <a:latin typeface="Bodoni MT" panose="02070603080606020203" pitchFamily="18" charset="0"/>
              </a:rPr>
              <a:t>The largest bell ever cast by Whitechapel is located in Elizabeth Tower.</a:t>
            </a:r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846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84" y="1380452"/>
            <a:ext cx="6070673" cy="423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70283" y="457200"/>
            <a:ext cx="6070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odoni MT" panose="02070603080606020203" pitchFamily="18" charset="0"/>
              </a:rPr>
              <a:t>Handbells being cast</a:t>
            </a:r>
          </a:p>
        </p:txBody>
      </p:sp>
    </p:spTree>
    <p:extLst>
      <p:ext uri="{BB962C8B-B14F-4D97-AF65-F5344CB8AC3E}">
        <p14:creationId xmlns:p14="http://schemas.microsoft.com/office/powerpoint/2010/main" val="2615147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84" y="1425603"/>
            <a:ext cx="6070673" cy="414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70283" y="457200"/>
            <a:ext cx="6070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odoni MT" panose="02070603080606020203" pitchFamily="18" charset="0"/>
              </a:rPr>
              <a:t>Handbells after their first polishing</a:t>
            </a:r>
          </a:p>
        </p:txBody>
      </p:sp>
    </p:spTree>
    <p:extLst>
      <p:ext uri="{BB962C8B-B14F-4D97-AF65-F5344CB8AC3E}">
        <p14:creationId xmlns:p14="http://schemas.microsoft.com/office/powerpoint/2010/main" val="2296539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811" y="1425603"/>
            <a:ext cx="5839618" cy="414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76399" y="457200"/>
            <a:ext cx="5749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odoni MT" panose="02070603080606020203" pitchFamily="18" charset="0"/>
              </a:rPr>
              <a:t>Prince Charles strikes a new bell.</a:t>
            </a:r>
          </a:p>
        </p:txBody>
      </p:sp>
    </p:spTree>
    <p:extLst>
      <p:ext uri="{BB962C8B-B14F-4D97-AF65-F5344CB8AC3E}">
        <p14:creationId xmlns:p14="http://schemas.microsoft.com/office/powerpoint/2010/main" val="27796801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83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odoni MT" panose="02070603080606020203" pitchFamily="18" charset="0"/>
              </a:rPr>
              <a:t>History</a:t>
            </a:r>
            <a:endParaRPr lang="en-US" sz="2800" dirty="0">
              <a:latin typeface="Bodoni MT" panose="020706030806060202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358751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Whitechapel has been making bells since at least 1570.  The first handbells rung in the United States by the Lancashire Ringers in 1844 were made by them.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321805"/>
            <a:ext cx="8229600" cy="726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Bodoni MT" panose="02070603080606020203" pitchFamily="18" charset="0"/>
              </a:rPr>
              <a:t>Foundry Store and Museum</a:t>
            </a:r>
            <a:endParaRPr lang="en-US" sz="2800" dirty="0">
              <a:latin typeface="Bodoni MT" panose="020706030806060202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981907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are open Monday through Friday, 9am to 4pm.</a:t>
            </a:r>
          </a:p>
          <a:p>
            <a:r>
              <a:rPr lang="en-US" dirty="0" smtClean="0"/>
              <a:t>Decorative bells, door bells and dinner bells of various sizes may be purchased, as well as gloves, mallets and other accessories for </a:t>
            </a:r>
            <a:r>
              <a:rPr lang="en-US" dirty="0" err="1" smtClean="0"/>
              <a:t>handbell</a:t>
            </a:r>
            <a:r>
              <a:rPr lang="en-US" dirty="0" smtClean="0"/>
              <a:t> musicians.  Handbell sets may also be ordered.</a:t>
            </a:r>
          </a:p>
          <a:p>
            <a:r>
              <a:rPr lang="en-US" dirty="0" smtClean="0"/>
              <a:t>No food is available.  There are cafes and restaurants close by the shop.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4479240"/>
            <a:ext cx="8229600" cy="726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Bodoni MT" panose="02070603080606020203" pitchFamily="18" charset="0"/>
              </a:rPr>
              <a:t>Tours</a:t>
            </a:r>
            <a:endParaRPr lang="en-US" sz="2800" dirty="0">
              <a:latin typeface="Bodoni MT" panose="020706030806060202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197172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Tours are available on Saturdays.  They must be booked in advance.  The cost is £15 per person.  Tours last 90 minutes and are limited to 25 people per tour.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605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83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odoni MT" panose="02070603080606020203" pitchFamily="18" charset="0"/>
              </a:rPr>
              <a:t>Contact Information</a:t>
            </a:r>
            <a:endParaRPr lang="en-US" sz="2800" dirty="0">
              <a:latin typeface="Bodoni MT" panose="020706030806060202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358751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Phone		020 7247 2599</a:t>
            </a:r>
          </a:p>
          <a:p>
            <a:r>
              <a:rPr lang="en-US" dirty="0" smtClean="0"/>
              <a:t>Fax		020 7375 1979</a:t>
            </a:r>
          </a:p>
          <a:p>
            <a:r>
              <a:rPr lang="en-US" dirty="0" smtClean="0"/>
              <a:t>Email		</a:t>
            </a:r>
            <a:r>
              <a:rPr lang="en-US" dirty="0" smtClean="0">
                <a:hlinkClick r:id="rId2"/>
              </a:rPr>
              <a:t>bells@whitechapelbellfoundry.co.uk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32/34 Whitechapel Road</a:t>
            </a:r>
          </a:p>
          <a:p>
            <a:r>
              <a:rPr lang="en-US" dirty="0" smtClean="0"/>
              <a:t>London</a:t>
            </a:r>
          </a:p>
          <a:p>
            <a:r>
              <a:rPr lang="en-US" dirty="0" smtClean="0"/>
              <a:t>E1 1DY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62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22098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Bodoni MT" panose="02070603080606020203" pitchFamily="18" charset="0"/>
              </a:rPr>
              <a:t>Whitechapel has books listing all the handbells they have sold for the past couple of centuries.  I would like to look through these as part of the research I am doing for a book about the history of handbells in America.</a:t>
            </a:r>
            <a:endParaRPr lang="en-US" sz="28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134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" panose="02070603080606020203" pitchFamily="18" charset="0"/>
              </a:rPr>
              <a:t>the end</a:t>
            </a:r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955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sz="3100" dirty="0" smtClean="0">
                <a:latin typeface="Bodoni MT" panose="02070603080606020203" pitchFamily="18" charset="0"/>
              </a:rPr>
              <a:t>Whitechapel Bell Foundry</a:t>
            </a:r>
            <a:br>
              <a:rPr lang="en-US" sz="3100" dirty="0" smtClean="0">
                <a:latin typeface="Bodoni MT" panose="02070603080606020203" pitchFamily="18" charset="0"/>
              </a:rPr>
            </a:br>
            <a:r>
              <a:rPr lang="en-US" sz="2000" dirty="0" smtClean="0">
                <a:latin typeface="Bodoni MT" panose="02070603080606020203" pitchFamily="18" charset="0"/>
              </a:rPr>
              <a:t>Maker of tower bells and handbells.</a:t>
            </a:r>
            <a:br>
              <a:rPr lang="en-US" sz="2000" dirty="0" smtClean="0">
                <a:latin typeface="Bodoni MT" panose="02070603080606020203" pitchFamily="18" charset="0"/>
              </a:rPr>
            </a:br>
            <a:r>
              <a:rPr lang="en-US" sz="2000" dirty="0" smtClean="0">
                <a:latin typeface="Bodoni MT" panose="02070603080606020203" pitchFamily="18" charset="0"/>
              </a:rPr>
              <a:t>The oldest bell foundry in the world.</a:t>
            </a:r>
            <a:endParaRPr lang="en-US" sz="2000" dirty="0">
              <a:latin typeface="Bodoni MT" panose="020706030806060202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4300538" cy="2860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63" y="3276600"/>
            <a:ext cx="3721737" cy="261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187" y="2011130"/>
            <a:ext cx="1995488" cy="930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169" y="5125835"/>
            <a:ext cx="1752600" cy="131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8283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64" y="1271155"/>
            <a:ext cx="6781800" cy="451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457200"/>
            <a:ext cx="4800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odoni MT" panose="02070603080606020203" pitchFamily="18" charset="0"/>
              </a:rPr>
              <a:t>Whitechapel Bell Foundry</a:t>
            </a:r>
          </a:p>
          <a:p>
            <a:pPr algn="ctr"/>
            <a:r>
              <a:rPr lang="en-US" dirty="0" smtClean="0">
                <a:latin typeface="Bodoni MT" panose="02070603080606020203" pitchFamily="18" charset="0"/>
              </a:rPr>
              <a:t>Located in Whitechapel</a:t>
            </a:r>
            <a:endParaRPr lang="en-US" dirty="0">
              <a:latin typeface="Bodoni MT" panose="02070603080606020203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38800" y="3124200"/>
            <a:ext cx="762000" cy="6706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029200" y="1143000"/>
            <a:ext cx="990600" cy="2316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633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15" y="1271155"/>
            <a:ext cx="6416497" cy="451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4572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odoni MT" panose="02070603080606020203" pitchFamily="18" charset="0"/>
              </a:rPr>
              <a:t>Take the Green Line east from Victoria Station.  Exit at </a:t>
            </a:r>
            <a:r>
              <a:rPr lang="en-US" dirty="0" err="1" smtClean="0">
                <a:latin typeface="Bodoni MT" panose="02070603080606020203" pitchFamily="18" charset="0"/>
              </a:rPr>
              <a:t>Aldgate</a:t>
            </a:r>
            <a:r>
              <a:rPr lang="en-US" dirty="0" smtClean="0">
                <a:latin typeface="Bodoni MT" panose="02070603080606020203" pitchFamily="18" charset="0"/>
              </a:rPr>
              <a:t> or Whitechapel.</a:t>
            </a:r>
            <a:endParaRPr lang="en-US" dirty="0">
              <a:latin typeface="Bodoni MT" panose="02070603080606020203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38800" y="3124200"/>
            <a:ext cx="762000" cy="6706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029200" y="1143000"/>
            <a:ext cx="990600" cy="2316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170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99" y="980420"/>
            <a:ext cx="7438801" cy="507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52599" y="457200"/>
            <a:ext cx="7438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odoni MT" panose="02070603080606020203" pitchFamily="18" charset="0"/>
              </a:rPr>
              <a:t>Queen Elizabeth visits.</a:t>
            </a:r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81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50" y="1350245"/>
            <a:ext cx="6643099" cy="507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71600" y="4572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odoni MT" panose="02070603080606020203" pitchFamily="18" charset="0"/>
              </a:rPr>
              <a:t>Take the tour.</a:t>
            </a:r>
          </a:p>
          <a:p>
            <a:pPr algn="ctr"/>
            <a:r>
              <a:rPr lang="en-US" sz="2800" dirty="0" smtClean="0">
                <a:latin typeface="Bodoni MT" panose="02070603080606020203" pitchFamily="18" charset="0"/>
              </a:rPr>
              <a:t>These are tower bells being cast.</a:t>
            </a:r>
          </a:p>
        </p:txBody>
      </p:sp>
    </p:spTree>
    <p:extLst>
      <p:ext uri="{BB962C8B-B14F-4D97-AF65-F5344CB8AC3E}">
        <p14:creationId xmlns:p14="http://schemas.microsoft.com/office/powerpoint/2010/main" val="3774946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50" y="1013471"/>
            <a:ext cx="6643099" cy="4982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71600" y="4572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odoni MT" panose="02070603080606020203" pitchFamily="18" charset="0"/>
              </a:rPr>
              <a:t>New tower bells before polishing</a:t>
            </a:r>
          </a:p>
        </p:txBody>
      </p:sp>
    </p:spTree>
    <p:extLst>
      <p:ext uri="{BB962C8B-B14F-4D97-AF65-F5344CB8AC3E}">
        <p14:creationId xmlns:p14="http://schemas.microsoft.com/office/powerpoint/2010/main" val="1425006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78" y="1085795"/>
            <a:ext cx="8096841" cy="4553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23579" y="457200"/>
            <a:ext cx="8096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odoni MT" panose="02070603080606020203" pitchFamily="18" charset="0"/>
              </a:rPr>
              <a:t>After polishing and inscribing</a:t>
            </a:r>
          </a:p>
        </p:txBody>
      </p:sp>
    </p:spTree>
    <p:extLst>
      <p:ext uri="{BB962C8B-B14F-4D97-AF65-F5344CB8AC3E}">
        <p14:creationId xmlns:p14="http://schemas.microsoft.com/office/powerpoint/2010/main" val="9679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84" y="1323948"/>
            <a:ext cx="6070673" cy="4553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70284" y="457200"/>
            <a:ext cx="6070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odoni MT" panose="02070603080606020203" pitchFamily="18" charset="0"/>
              </a:rPr>
              <a:t>The Liberty Bell in Philadelphia was made by Whitechapel.</a:t>
            </a:r>
          </a:p>
        </p:txBody>
      </p:sp>
    </p:spTree>
    <p:extLst>
      <p:ext uri="{BB962C8B-B14F-4D97-AF65-F5344CB8AC3E}">
        <p14:creationId xmlns:p14="http://schemas.microsoft.com/office/powerpoint/2010/main" val="552300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269</Words>
  <Application>Microsoft Office PowerPoint</Application>
  <PresentationFormat>On-screen Show (4:3)</PresentationFormat>
  <Paragraphs>35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Bodoni MT</vt:lpstr>
      <vt:lpstr>Calibri</vt:lpstr>
      <vt:lpstr>Office Theme</vt:lpstr>
      <vt:lpstr>PowerPoint Presentation</vt:lpstr>
      <vt:lpstr>Whitechapel Bell Foundry Maker of tower bells and handbells. The oldest bell foundry in the world.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History</vt:lpstr>
      <vt:lpstr>Contact Information</vt:lpstr>
      <vt:lpstr>Whitechapel has books listing all the handbells they have sold for the past couple of centuries.  I would like to look through these as part of the research I am doing for a book about the history of handbells in America.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</dc:creator>
  <cp:lastModifiedBy>James Walters</cp:lastModifiedBy>
  <cp:revision>17</cp:revision>
  <dcterms:created xsi:type="dcterms:W3CDTF">2015-09-13T19:12:27Z</dcterms:created>
  <dcterms:modified xsi:type="dcterms:W3CDTF">2016-10-05T18:59:08Z</dcterms:modified>
</cp:coreProperties>
</file>